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AD76-B2E9-4BFD-80A2-8C4236C2F7A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99F-F35C-4E89-9108-58FC3D092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0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AD76-B2E9-4BFD-80A2-8C4236C2F7A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99F-F35C-4E89-9108-58FC3D092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54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AD76-B2E9-4BFD-80A2-8C4236C2F7A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99F-F35C-4E89-9108-58FC3D092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44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AD76-B2E9-4BFD-80A2-8C4236C2F7A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99F-F35C-4E89-9108-58FC3D092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0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AD76-B2E9-4BFD-80A2-8C4236C2F7A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99F-F35C-4E89-9108-58FC3D092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47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AD76-B2E9-4BFD-80A2-8C4236C2F7A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99F-F35C-4E89-9108-58FC3D092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1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AD76-B2E9-4BFD-80A2-8C4236C2F7A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99F-F35C-4E89-9108-58FC3D092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31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AD76-B2E9-4BFD-80A2-8C4236C2F7A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99F-F35C-4E89-9108-58FC3D092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02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AD76-B2E9-4BFD-80A2-8C4236C2F7A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99F-F35C-4E89-9108-58FC3D092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98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AD76-B2E9-4BFD-80A2-8C4236C2F7A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99F-F35C-4E89-9108-58FC3D092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52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AD76-B2E9-4BFD-80A2-8C4236C2F7A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99F-F35C-4E89-9108-58FC3D092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69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7AD76-B2E9-4BFD-80A2-8C4236C2F7A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999F-F35C-4E89-9108-58FC3D092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89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16493" y="233715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bs-Latn-BA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GENI I OSOBINE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185" y="758973"/>
            <a:ext cx="1129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s-Latn-BA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Geni – osnovne jedinice nasljeđa koje odruđuju različite osobine organizama zahvaljujući  svom uticaju na procese stvaranja proteina u ćeliji.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293" y="1673850"/>
            <a:ext cx="9236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bs-Latn-BA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 → ENZIM  →  BIOHEMIJSKA REAKCIJA  → OSOBINA</a:t>
            </a:r>
            <a:endParaRPr lang="en-GB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49" y="2311728"/>
            <a:ext cx="6000179" cy="37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5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79" y="299966"/>
            <a:ext cx="386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bs-Latn-BA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Genotip – skup svih gena u zigotu.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7" b="14711"/>
          <a:stretch/>
        </p:blipFill>
        <p:spPr>
          <a:xfrm>
            <a:off x="438911" y="1426464"/>
            <a:ext cx="11015925" cy="46908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778" y="746683"/>
            <a:ext cx="11692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s-Latn-BA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Fenotip – skup ispoljenih osobina organizma (uslovljen genotipom i uticajem vanjskif faktora)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2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18" y="560716"/>
            <a:ext cx="9462221" cy="532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912" y="235958"/>
            <a:ext cx="3134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bs-Latn-BA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Aleli ili alelomorfni par gena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215" y="1079563"/>
            <a:ext cx="5365433" cy="48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5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953" y="4924318"/>
            <a:ext cx="1084052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s-Latn-B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Probojnost (penetrabilnost) gena - relativna učestalost individua istog genotipa u čijem se fenotipu ispoljava njegova funkcija.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bs-Latn-B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Izražajnost (ekspresivnost) - intezitet izražavanja alela u fenotipu jedinke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bs-Latn-B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Pjelotropnost - sposobnost gena da izaziva višestruke fenotipske učinke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imalajski kunić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54695" y="347841"/>
            <a:ext cx="9236949" cy="280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04347" y="3244334"/>
            <a:ext cx="4583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bs-Latn-B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Primjer modifikacije na himalajskom kuniću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7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109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senaid kljucanin</cp:lastModifiedBy>
  <cp:revision>5</cp:revision>
  <dcterms:created xsi:type="dcterms:W3CDTF">2022-04-22T03:14:37Z</dcterms:created>
  <dcterms:modified xsi:type="dcterms:W3CDTF">2023-02-20T13:31:59Z</dcterms:modified>
</cp:coreProperties>
</file>